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2025/3/6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2025/3/6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2025/3/6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2025/3/6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2025/3/6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2025/3/6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2025/3/6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2025/3/6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2025/3/6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2025/3/6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2025/3/6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2025/3/6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2025/3/6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A4 </a:t>
            </a:r>
            <a:r>
              <a:rPr lang="ja-JP" altLang="en-US" sz="1600" b="1" i="0">
                <a:solidFill>
                  <a:srgbClr val="333333"/>
                </a:solidFill>
                <a:effectLst/>
                <a:latin typeface="Meiryo" panose="020B0604030504040204" pitchFamily="34" charset="-128"/>
                <a:ea typeface="Meiryo" panose="020B0604030504040204" pitchFamily="34" charset="-128"/>
              </a:rPr>
              <a:t>半透明紙製クリアファイル（耐久・耐水版）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latin typeface="Meiryo" panose="020B0604030504040204" pitchFamily="34" charset="-128"/>
                <a:ea typeface="Meiryo" panose="020B0604030504040204" pitchFamily="34" charset="-128"/>
              </a:rPr>
              <a:t>H308×W440</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latin typeface="Meiryo" panose="020B0604030504040204" pitchFamily="34" charset="-128"/>
                <a:ea typeface="Meiryo" panose="020B0604030504040204" pitchFamily="34" charset="-128"/>
              </a:rPr>
              <a:t>H308×W220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クラシコトレーシングペーパー</a:t>
            </a:r>
            <a:r>
              <a:rPr lang="en-US" altLang="ja-JP" sz="1000" b="0" i="0" dirty="0">
                <a:solidFill>
                  <a:srgbClr val="333333"/>
                </a:solidFill>
                <a:effectLst/>
                <a:latin typeface="Meiryo" panose="020B0604030504040204" pitchFamily="34" charset="-128"/>
                <a:ea typeface="Meiryo" panose="020B0604030504040204" pitchFamily="34" charset="-128"/>
              </a:rPr>
              <a:t>116kg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A4 </a:t>
            </a:r>
            <a:r>
              <a:rPr lang="ja-JP" altLang="en-US" sz="1000" b="0" i="0">
                <a:solidFill>
                  <a:srgbClr val="333333"/>
                </a:solidFill>
                <a:effectLst/>
                <a:latin typeface="Meiryo" panose="020B0604030504040204" pitchFamily="34" charset="-128"/>
                <a:ea typeface="Meiryo" panose="020B0604030504040204" pitchFamily="34" charset="-128"/>
              </a:rPr>
              <a:t>半透明紙製クリアファイル（耐久・耐水版）は従来の半透明紙製クリアファイルよりも丈夫で耐水性のあるクラシコトレーシングペーパー</a:t>
            </a:r>
            <a:r>
              <a:rPr lang="en-US" altLang="ja-JP" sz="1000" b="0" i="0" dirty="0">
                <a:solidFill>
                  <a:srgbClr val="333333"/>
                </a:solidFill>
                <a:effectLst/>
                <a:latin typeface="Meiryo" panose="020B0604030504040204" pitchFamily="34" charset="-128"/>
                <a:ea typeface="Meiryo" panose="020B0604030504040204" pitchFamily="34" charset="-128"/>
              </a:rPr>
              <a:t>116</a:t>
            </a:r>
            <a:r>
              <a:rPr lang="ja-JP" altLang="en-US" sz="1000" b="0" i="0">
                <a:solidFill>
                  <a:srgbClr val="333333"/>
                </a:solidFill>
                <a:effectLst/>
                <a:latin typeface="Meiryo" panose="020B0604030504040204" pitchFamily="34" charset="-128"/>
                <a:ea typeface="Meiryo" panose="020B0604030504040204" pitchFamily="34" charset="-128"/>
              </a:rPr>
              <a:t>・を使用した紙製クリアファイルです。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紙製でありながら</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製クリアファイルにより近い仕上がりになっております。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半透明で内容物の判別も簡単です！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195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2025-03-06T00:53:06Z</dcterms:modified>
</cp:coreProperties>
</file>