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70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メモ帳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小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)(50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枚綴り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H100×W75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22.5kg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メモ帳の表紙カバーにはエルカード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22.5kg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を使用し、片面フルカラー印刷ができます。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メモ帳本体（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枚綴り）には上質紙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2024-06-28T07:58:51Z</dcterms:modified>
</cp:coreProperties>
</file>