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メモ帳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(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大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)(50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枚綴り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H148×W100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03810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03794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表紙</a:t>
            </a:r>
            <a:r>
              <a:rPr lang="en-US" altLang="ja-JP" sz="1000" dirty="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エルカード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22.5kg</a:t>
            </a: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本体</a:t>
            </a:r>
            <a:r>
              <a:rPr lang="en-US" altLang="ja-JP" sz="1000" dirty="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上質紙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70kg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39294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39278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メモ帳の表紙カバーにはエルカード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22.5kg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を使用し、片面フルカラー印刷ができます。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メモ帳本体（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50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枚綴り）には上質紙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70kg 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を使用し、片面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色印刷ができます。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納期目安は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1000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個の場合で校了後約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7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営業日となります。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74794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74778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b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17912</TotalTime>
  <Words>185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559</cp:revision>
  <cp:lastPrinted>2021-10-13T13:51:27Z</cp:lastPrinted>
  <dcterms:created xsi:type="dcterms:W3CDTF">2013-12-25T09:34:24Z</dcterms:created>
  <dcterms:modified xsi:type="dcterms:W3CDTF">2024-06-28T07:59:43Z</dcterms:modified>
</cp:coreProperties>
</file>