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クリップ付メモ帳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大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)(50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枚綴り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H148×W100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381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3794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表紙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エルカード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本体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39294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39278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表紙に紙製のクリップが付いたメモ帳です。表紙に型抜きの加工を施しますが、抜きの残しを数箇所作り、使いたい時にくり抜けるようになっています。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表紙は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OK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エルカード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40kg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の合紙に片面フルカラー印刷が可能です。裏表紙には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OK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エルカード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22.5kg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を使用し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色印刷、メモ帳本体（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枚綴り）には上質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を使用し、片面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色印刷ができます。</a:t>
            </a:r>
          </a:p>
          <a:p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4794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4778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217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2024-06-28T08:01:30Z</dcterms:modified>
</cp:coreProperties>
</file>