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5.8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H143×W70mm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5.8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インチのスマホサイズのノートです。表紙にはエルカード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18.0kg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2024-06-28T08:07:05Z</dcterms:modified>
</cp:coreProperties>
</file>