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コールドフォイル箔押し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(24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381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3794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表紙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本体</a:t>
            </a:r>
            <a:r>
              <a:rPr lang="en-US" altLang="ja-JP" sz="1000" dirty="0">
                <a:solidFill>
                  <a:srgbClr val="333333"/>
                </a:solidFill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39294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39278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ノート表紙にはアートポスト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を使用し、片面フルカラーでコールドフォイル印刷ができます。ノート本体（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枚）には上質紙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70kg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を使用し、１色印刷ができます。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コールドフォイル印刷は箔押しと印刷を同時に行い、メタリック系の色表現ができる印刷手法です。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全面へ銀箔（フォイル）を貼り、全面メタリック色の表紙にすることも可能です。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個の場合で校了後中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営業日となります。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4794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4778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225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2024-06-28T08:10:14Z</dcterms:modified>
</cp:coreProperties>
</file>