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コールドフォイル箔押し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を使用し、片面フルカラーでコールドフォイル印刷ができます。ノート本体（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コールドフォイル印刷は箔押しと印刷を同時に行い、メタリック系の色表現ができる印刷手法です。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全面へ銀箔（フォイル）を貼り、全面メタリック色の表紙にすることも可能です。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225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2024-06-28T08:12:48Z</dcterms:modified>
</cp:coreProperties>
</file>