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宣伝付き販促ノート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(24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H297×W210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3810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3794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表紙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エルカード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22.5kg </a:t>
            </a: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本体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39294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39278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ノート表紙にはエルカード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22.5kg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を使用し、片面フルカラー印刷ができます。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ノート本体（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枚）には上質紙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70kg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を使用し、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色印刷ができます。最後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ページ分）にフルカラーで印刷を入れられます。</a:t>
            </a:r>
            <a:br>
              <a:rPr lang="ja-JP" altLang="en-US" sz="1000"/>
            </a:b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ノートは</a:t>
            </a:r>
            <a:r>
              <a:rPr lang="en-US" altLang="ja-JP" sz="1000" b="0" i="0" dirty="0" err="1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BtoB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や学生向けの実用的なノベルティとして、展示会やセミナーなどで人気です。使い終わるのに数か月かかるため、その間の宣伝効果が期待できます。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4794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4778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17917</TotalTime>
  <Words>217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573</cp:revision>
  <cp:lastPrinted>2021-10-13T13:51:27Z</cp:lastPrinted>
  <dcterms:created xsi:type="dcterms:W3CDTF">2013-12-25T09:34:24Z</dcterms:created>
  <dcterms:modified xsi:type="dcterms:W3CDTF">2024-06-28T08:18:44Z</dcterms:modified>
</cp:coreProperties>
</file>