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2496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2024/6/28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2024/6/28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2024/6/28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2024/6/28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2024/6/28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2024/6/28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2024/6/28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2024/6/28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2024/6/28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2024/6/28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2024/6/28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2024/6/28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2024/6/28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和紙ノート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5.8</a:t>
            </a:r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インチ（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12</a:t>
            </a:r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枚）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H143×W70 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038107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037947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rgbClr val="333333"/>
                </a:solidFill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表紙</a:t>
            </a:r>
            <a:r>
              <a:rPr lang="en-US" altLang="ja-JP" sz="1000" dirty="0">
                <a:solidFill>
                  <a:srgbClr val="333333"/>
                </a:solidFill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/</a:t>
            </a:r>
            <a:r>
              <a:rPr lang="ja-JP" altLang="en-US" sz="1000">
                <a:solidFill>
                  <a:srgbClr val="333333"/>
                </a:solidFill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和紙</a:t>
            </a:r>
            <a:endParaRPr lang="en-US" altLang="ja-JP" sz="1000" b="0" i="0" dirty="0">
              <a:solidFill>
                <a:srgbClr val="333333"/>
              </a:solidFill>
              <a:effectLst/>
              <a:highlight>
                <a:srgbClr val="FFFFFF"/>
              </a:highlight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本体</a:t>
            </a:r>
            <a:r>
              <a:rPr lang="en-US" altLang="ja-JP" sz="1000" dirty="0">
                <a:solidFill>
                  <a:srgbClr val="333333"/>
                </a:solidFill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/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上質紙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70kg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39294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39278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6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/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ノート表紙に厚い和紙を使用し、片面フルカラー印刷ができます。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ノート本体（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24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枚）には上質紙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70kg 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を使用し、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1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色印刷ができます。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納期目安は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1000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個の場合で校了後約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6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営業日となります。</a:t>
            </a:r>
            <a:br>
              <a:rPr lang="ja-JP" altLang="en-US" sz="1000"/>
            </a:b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ノートは</a:t>
            </a:r>
            <a:r>
              <a:rPr lang="en-US" altLang="ja-JP" sz="1000" b="0" i="0" dirty="0" err="1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BtoB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や学生向けの実用的なノベルティとして、展示会やセミナーなどで人気です。使い終わるのに数か月かかるため、その間の宣伝効果が期待できます。</a:t>
            </a:r>
            <a:br>
              <a:rPr lang="ja-JP" altLang="en-US" sz="1000"/>
            </a:b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274794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274778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b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</a:b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17919</TotalTime>
  <Words>218</Words>
  <Application>Microsoft Macintosh PowerPoint</Application>
  <PresentationFormat>ユーザー設定</PresentationFormat>
  <Paragraphs>34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578</cp:revision>
  <cp:lastPrinted>2021-10-13T13:51:27Z</cp:lastPrinted>
  <dcterms:created xsi:type="dcterms:W3CDTF">2013-12-25T09:34:24Z</dcterms:created>
  <dcterms:modified xsi:type="dcterms:W3CDTF">2024-06-28T08:26:37Z</dcterms:modified>
</cp:coreProperties>
</file>