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宣伝付き販促ノート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和紙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H297×W210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和紙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ノート表紙に厚い和紙を使用し、片面フルカラー印刷ができます。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色印刷ができます。最後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ページ分）にフルカラーで宣伝が入ります。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232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582</cp:revision>
  <cp:lastPrinted>2021-10-13T13:51:27Z</cp:lastPrinted>
  <dcterms:created xsi:type="dcterms:W3CDTF">2013-12-25T09:34:24Z</dcterms:created>
  <dcterms:modified xsi:type="dcterms:W3CDTF">2024-06-28T08:30:49Z</dcterms:modified>
</cp:coreProperties>
</file>