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年金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&amp;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おくすり手帳カバー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110×160×4mm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308452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PVC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年金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&amp;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おくすり手帳カバーはお薬手帳や診察券をまとめて管理でき、シンプルで使いやすい手帳カバーです。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保険証などのカード類まで幅広く収納可能！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シンプルなワンカラーで世代・性別を問わず使いやすいデザインです。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名入れ範囲も広いので、訴求効果も抜群！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クリニック名などを印刷してお配りするのもオススメです。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備考：フリーポケット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、カードポケット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、説明台紙入り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210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575</cp:revision>
  <cp:lastPrinted>2021-10-13T13:51:27Z</cp:lastPrinted>
  <dcterms:created xsi:type="dcterms:W3CDTF">2013-12-25T09:34:24Z</dcterms:created>
  <dcterms:modified xsi:type="dcterms:W3CDTF">2025-07-25T08:01:44Z</dcterms:modified>
</cp:coreProperties>
</file>