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色紙（</a:t>
            </a:r>
            <a:r>
              <a:rPr lang="ja-JP" altLang="en-US" sz="1600" b="1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中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135×120mm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オフセットカラー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色紙加工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17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オリジナルデザインで作成できる上品な仕上がりのフルカラー色紙です。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一般的なサイズよりも一回り小さいサイズの色紙となります。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印刷の上からもサインが可能でスポーツ選手やアイドル・声優の写真色紙や、絵画・日本画などのアート作品、定番のサイン用にも人気です。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記念品やノベルティ、販売品にも最適な商品です。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縁の色：金、赤、濃いピンク、淡いピンク、グリーン、ネイビー、水色、銀、ツヤ銀からお選びいただけます。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梱包形態：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梱包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240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2025-02-19T03:34:06Z</dcterms:modified>
</cp:coreProperties>
</file>