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2025/2/19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2025/2/19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2025/2/19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2025/2/19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2025/2/19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2025/2/19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2025/2/19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2025/2/19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2025/2/19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2025/2/19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2025/2/19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2025/2/19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2025/2/19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色紙（小）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90×80mm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オフセットカラー</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色紙加工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上質紙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オリジナルデザインで作成できる上品な仕上がりのフルカラー色紙です。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一般的なサイズよりも小さく可愛らしい手のひらサイズの色紙となります。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印刷の上からもサインが可能でスポーツ選手やアイドル・声優の写真色紙や、絵画・日本画などのアート作品、定番のサイン用にも人気です。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記念品やノベルティ、販売品にも最適な商品です。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縁の色：金、赤、濃いピンク、淡いピンク、グリーン、ネイビー、水色、銀、ツヤ銀からお選びいただけます。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梱包形態：</a:t>
            </a:r>
            <a:r>
              <a:rPr lang="en-US" altLang="ja-JP" sz="1000" b="0" i="0" dirty="0">
                <a:solidFill>
                  <a:srgbClr val="333333"/>
                </a:solidFill>
                <a:effectLst/>
                <a:latin typeface="Meiryo" panose="020B0604030504040204" pitchFamily="34" charset="-128"/>
                <a:ea typeface="Meiryo" panose="020B0604030504040204" pitchFamily="34" charset="-128"/>
              </a:rPr>
              <a:t>900</a:t>
            </a:r>
            <a:r>
              <a:rPr lang="ja-JP" altLang="en-US" sz="1000" b="0" i="0">
                <a:solidFill>
                  <a:srgbClr val="333333"/>
                </a:solidFill>
                <a:effectLst/>
                <a:latin typeface="Meiryo" panose="020B0604030504040204" pitchFamily="34" charset="-128"/>
                <a:ea typeface="Meiryo" panose="020B0604030504040204" pitchFamily="34" charset="-128"/>
              </a:rPr>
              <a:t>枚</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梱包</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241</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2025-02-19T03:33:43Z</dcterms:modified>
</cp:coreProperties>
</file>