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マジックテープ式デッキケース（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40×95×H70mm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色＋白（仕切り板も印刷可）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（両面梨地クリア）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0.6mm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（スーパーライン）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マジックテープ式デッキケース（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サイズ）はカードゲームには欠かせないデッキ収納ケースです。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一般的なトレーディングカードに適したサイズとなっております。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ゲームショップや同人イベントで大人気のカードデッキケースをオリジナルデザインで製作いただけます。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しっかりした作りで、トレカを整理しやすい仕切り付きとなっておりキャンペーン、ノベルティー、販売品にも最適です。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収納カード数：約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枚（スリーブにいれた状態）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228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2025-02-19T03:36:35Z</dcterms:modified>
</cp:coreProperties>
</file>