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165×155mm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47×135mm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（クリアファイルと同じ材質）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連は紙のしおりでは表現できない透明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で作成する便利な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枚綴りのしおりです。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紙製しおりと比べて痛まず丈夫でいつまでもご利用できます。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企業の粗品や展示会の配布など宣伝媒体としても活躍します。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推し活が流行する今、アイドルやアニメキャラクターのグッズなどにも大変おすすめです！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2025-02-19T03:39:28Z</dcterms:modified>
</cp:coreProperties>
</file>