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蛍光ペン</a:t>
            </a:r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本セット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38 x 13 x 123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色パッド・フルカラーインクジェット印刷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PP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蛍光ペン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本セットは他のペンと並んでも目を引く、ユニークな形の蛍光ペンです。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ペン本体が白地なので、映える名入れでもっとユニークにしても楽しい商品です。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色セットなのも嬉しいポイント！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カラー：ピンク、イエロー、ブルー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188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567</cp:revision>
  <cp:lastPrinted>2021-10-13T13:51:27Z</cp:lastPrinted>
  <dcterms:created xsi:type="dcterms:W3CDTF">2013-12-25T09:34:24Z</dcterms:created>
  <dcterms:modified xsi:type="dcterms:W3CDTF">2025-07-25T07:43:40Z</dcterms:modified>
</cp:coreProperties>
</file>