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2025/7/25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2025/7/25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2025/7/25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2025/7/25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2025/7/25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2025/7/25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2025/7/25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洋プラスチックをリサイクルしたボールペン</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メイリオ" panose="020B0604030504040204" pitchFamily="50" charset="-128"/>
                <a:ea typeface="メイリオ" panose="020B0604030504040204" pitchFamily="50" charset="-128"/>
              </a:rPr>
              <a:t>Φ10</a:t>
            </a:r>
            <a:r>
              <a:rPr lang="ja-JP" altLang="en-US" sz="1000">
                <a:solidFill>
                  <a:schemeClr val="tx1"/>
                </a:solidFill>
                <a:latin typeface="メイリオ" panose="020B0604030504040204" pitchFamily="50" charset="-128"/>
                <a:ea typeface="メイリオ" panose="020B0604030504040204" pitchFamily="50" charset="-128"/>
              </a:rPr>
              <a:t>ｘ</a:t>
            </a:r>
            <a:r>
              <a:rPr lang="en-US" altLang="ja-JP" sz="1000" dirty="0">
                <a:solidFill>
                  <a:schemeClr val="tx1"/>
                </a:solidFill>
                <a:latin typeface="メイリオ" panose="020B0604030504040204" pitchFamily="50" charset="-128"/>
                <a:ea typeface="メイリオ" panose="020B0604030504040204" pitchFamily="50" charset="-128"/>
              </a:rPr>
              <a:t>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1</a:t>
            </a:r>
            <a:r>
              <a:rPr lang="ja-JP" altLang="en-US" sz="1000">
                <a:solidFill>
                  <a:schemeClr val="tx1"/>
                </a:solidFill>
                <a:latin typeface="メイリオ" panose="020B0604030504040204" pitchFamily="50" charset="-128"/>
                <a:ea typeface="メイリオ" panose="020B0604030504040204" pitchFamily="50" charset="-128"/>
              </a:rPr>
              <a:t>色パッド・フルカラーインクジェット印刷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7" y="2402226"/>
            <a:ext cx="3084521"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OBP</a:t>
            </a:r>
            <a:r>
              <a:rPr lang="ja-JP" altLang="en-US" sz="1000">
                <a:solidFill>
                  <a:schemeClr val="tx1"/>
                </a:solidFill>
                <a:latin typeface="メイリオ" panose="020B0604030504040204" pitchFamily="50" charset="-128"/>
                <a:ea typeface="メイリオ" panose="020B0604030504040204" pitchFamily="50" charset="-128"/>
              </a:rPr>
              <a:t>：オーシャン・バウンド・プラスチック</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海洋プラスチックをリサイクルしたボールペンは書くことで海を守ることに貢献できるボールペンです。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海に影響を与える可能性があるプラスチックである</a:t>
            </a:r>
            <a:r>
              <a:rPr lang="en-US" altLang="ja-JP" sz="1000" dirty="0">
                <a:solidFill>
                  <a:schemeClr val="tx1"/>
                </a:solidFill>
                <a:latin typeface="メイリオ" panose="020B0604030504040204" pitchFamily="50" charset="-128"/>
                <a:ea typeface="メイリオ" panose="020B0604030504040204" pitchFamily="50" charset="-128"/>
              </a:rPr>
              <a:t>OBP</a:t>
            </a:r>
            <a:r>
              <a:rPr lang="ja-JP" altLang="en-US" sz="1000">
                <a:solidFill>
                  <a:schemeClr val="tx1"/>
                </a:solidFill>
                <a:latin typeface="メイリオ" panose="020B0604030504040204" pitchFamily="50" charset="-128"/>
                <a:ea typeface="メイリオ" panose="020B0604030504040204" pitchFamily="50" charset="-128"/>
              </a:rPr>
              <a:t>を再利用して新たな資源として活用しました。</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ナチュラルな風合いのデザインで名入れも映えます。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エコ系イベントの記念品や展示会のノベルティにしていただくことで</a:t>
            </a:r>
            <a:r>
              <a:rPr lang="en-US" altLang="ja-JP" sz="1000" dirty="0">
                <a:solidFill>
                  <a:schemeClr val="tx1"/>
                </a:solidFill>
                <a:latin typeface="メイリオ" panose="020B0604030504040204" pitchFamily="50" charset="-128"/>
                <a:ea typeface="メイリオ" panose="020B0604030504040204" pitchFamily="50" charset="-128"/>
              </a:rPr>
              <a:t>SDGs</a:t>
            </a:r>
            <a:r>
              <a:rPr lang="ja-JP" altLang="en-US" sz="1000">
                <a:solidFill>
                  <a:schemeClr val="tx1"/>
                </a:solidFill>
                <a:latin typeface="メイリオ" panose="020B0604030504040204" pitchFamily="50" charset="-128"/>
                <a:ea typeface="メイリオ" panose="020B0604030504040204" pitchFamily="50" charset="-128"/>
              </a:rPr>
              <a:t>への配慮を</a:t>
            </a:r>
            <a:r>
              <a:rPr lang="en-US" altLang="ja-JP" sz="1000" dirty="0">
                <a:solidFill>
                  <a:schemeClr val="tx1"/>
                </a:solidFill>
                <a:latin typeface="メイリオ" panose="020B0604030504040204" pitchFamily="50" charset="-128"/>
                <a:ea typeface="メイリオ" panose="020B0604030504040204" pitchFamily="50" charset="-128"/>
              </a:rPr>
              <a:t>PR</a:t>
            </a:r>
            <a:r>
              <a:rPr lang="ja-JP" altLang="en-US" sz="1000">
                <a:solidFill>
                  <a:schemeClr val="tx1"/>
                </a:solidFill>
                <a:latin typeface="メイリオ" panose="020B0604030504040204" pitchFamily="50" charset="-128"/>
                <a:ea typeface="メイリオ" panose="020B0604030504040204" pitchFamily="50" charset="-128"/>
              </a:rPr>
              <a:t>することができます。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17930</TotalTime>
  <Words>214</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568</cp:revision>
  <cp:lastPrinted>2021-10-13T13:51:27Z</cp:lastPrinted>
  <dcterms:created xsi:type="dcterms:W3CDTF">2013-12-25T09:34:24Z</dcterms:created>
  <dcterms:modified xsi:type="dcterms:W3CDTF">2025-07-25T07:46:35Z</dcterms:modified>
</cp:coreProperties>
</file>