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2026/1/23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フルカラー転写鉛筆 六角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176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x8mm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直径：約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7.6mm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フィルム転写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地域イベントや企業ノベルティ、学校の周年記念品に活用できるオリジナル鉛筆です。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日本製ならではの丁寧な作りで、なめらかな書き心地が特長です。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六角形状で握りやすく、転がりにくいのもポイントです。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HB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と芯の濃さが選べるため、勉強やメモなど幅広いシーンで使えます。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さまざまな配布シーンに対応できる、実用性の高い鉛筆です。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への個包装も可能です。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214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2026-01-23T02:18:16Z</dcterms:modified>
</cp:coreProperties>
</file>