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フルカラー転写鉛筆 丸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176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x8mm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直径：約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7.6mm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フィルム転写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地域イベントや企業ノベルティ、学校の周年記念品に活用できるオリジナル鉛筆です。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日本製ならではの丁寧な作りで、なめらかな書き心地が特長です。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丸軸は、印刷した絵柄が見やすく、指への負担が少ない点がポイントです。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HB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と芯の濃さが選べるため、勉強やメモなど幅広いシーンで使えます。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さまざまな配布シーンに対応できる、実用性の高い鉛筆です。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への個包装も可能です。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223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2026-01-23T02:23:03Z</dcterms:modified>
</cp:coreProperties>
</file>