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セルローススポンジ栽培キット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48826"/>
            <a:ext cx="2584766" cy="2916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80x80mm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昇華転写印刷・ダイカット加工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セルロース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オリジナルデザインのセルローススポンジと植物の種をセットにした栽培キットです。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水に浸したセルローススポンジに種を蒔くだけで植物がスクスク育ちます。お子様の自由研究にも大変オススメなノベルティです。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週間から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日で芽が出てきます。芽が出たら、陽当たりの良いところにおいてあげましょう。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芽が出て根も下に伸びてきたら、土にそのまま乗せて植え替えします。しばらくするとスポンジは分解されてなくなります。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種類の中からお選びいただけます。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最小ロット：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消費期限：納品月よりおよそ１年間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241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2024-09-30T04:05:39Z</dcterms:modified>
</cp:coreProperties>
</file>