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セルローススポンジ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748826"/>
            <a:ext cx="2584766" cy="29162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80x80mm</a:t>
            </a:r>
            <a:r>
              <a:rPr lang="ja-JP" altLang="en-US" sz="1000" b="0" i="0">
                <a:solidFill>
                  <a:srgbClr val="333333"/>
                </a:solidFill>
                <a:effectLst/>
                <a:latin typeface="Meiryo" panose="020B0604030504040204" pitchFamily="34" charset="-128"/>
                <a:ea typeface="Meiryo" panose="020B0604030504040204" pitchFamily="34" charset="-128"/>
              </a:rPr>
              <a:t>以内</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昇華転写印刷・ダイカット加工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セルロース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オリジナルデザインで環境にやさしい、生分解するセルロース素材を使用したオリジナルスポンジが作れます。フルカラーでオリジナルの形状、印刷が可能です。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使用前は圧縮状態の厚さ</a:t>
            </a:r>
            <a:r>
              <a:rPr lang="en-US" altLang="ja-JP" sz="1000" b="0" i="0" dirty="0">
                <a:solidFill>
                  <a:srgbClr val="333333"/>
                </a:solidFill>
                <a:effectLst/>
                <a:latin typeface="Meiryo" panose="020B0604030504040204" pitchFamily="34" charset="-128"/>
                <a:ea typeface="Meiryo" panose="020B0604030504040204" pitchFamily="34" charset="-128"/>
              </a:rPr>
              <a:t>3mm</a:t>
            </a:r>
            <a:r>
              <a:rPr lang="ja-JP" altLang="en-US" sz="1000" b="0" i="0">
                <a:solidFill>
                  <a:srgbClr val="333333"/>
                </a:solidFill>
                <a:effectLst/>
                <a:latin typeface="Meiryo" panose="020B0604030504040204" pitchFamily="34" charset="-128"/>
                <a:ea typeface="Meiryo" panose="020B0604030504040204" pitchFamily="34" charset="-128"/>
              </a:rPr>
              <a:t>！水に浸せばあっという間に厚さ</a:t>
            </a:r>
            <a:r>
              <a:rPr lang="en-US" altLang="ja-JP" sz="1000" b="0" i="0" dirty="0">
                <a:solidFill>
                  <a:srgbClr val="333333"/>
                </a:solidFill>
                <a:effectLst/>
                <a:latin typeface="Meiryo" panose="020B0604030504040204" pitchFamily="34" charset="-128"/>
                <a:ea typeface="Meiryo" panose="020B0604030504040204" pitchFamily="34" charset="-128"/>
              </a:rPr>
              <a:t>1.5cm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お客様のロゴやイラストがそのまま生きて可愛いスポンジになります。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環境にやさしくて実用性があるノベルティです。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a:t>
            </a:r>
            <a:r>
              <a:rPr kumimoji="1" lang="ja-JP" altLang="en-US" sz="1000">
                <a:solidFill>
                  <a:schemeClr val="tx1"/>
                </a:solidFill>
                <a:latin typeface="メイリオ" panose="020B0604030504040204" pitchFamily="50" charset="-128"/>
                <a:ea typeface="メイリオ" panose="020B0604030504040204" pitchFamily="50" charset="-128"/>
              </a:rPr>
              <a:t>面フルカラー印刷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最小ロット：</a:t>
            </a:r>
            <a:r>
              <a:rPr lang="en-US" altLang="ja-JP" sz="1000" b="0" i="0" dirty="0">
                <a:solidFill>
                  <a:srgbClr val="333333"/>
                </a:solidFill>
                <a:effectLst/>
                <a:latin typeface="Meiryo" panose="020B0604030504040204" pitchFamily="34" charset="-128"/>
                <a:ea typeface="Meiryo" panose="020B0604030504040204" pitchFamily="34" charset="-128"/>
              </a:rPr>
              <a:t>500</a:t>
            </a:r>
            <a:r>
              <a:rPr lang="ja-JP" altLang="en-US" sz="1000" b="0" i="0">
                <a:solidFill>
                  <a:srgbClr val="333333"/>
                </a:solidFill>
                <a:effectLst/>
                <a:latin typeface="Meiryo" panose="020B0604030504040204" pitchFamily="34" charset="-128"/>
                <a:ea typeface="Meiryo" panose="020B0604030504040204" pitchFamily="34" charset="-128"/>
              </a:rPr>
              <a:t>個</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192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2024-09-30T04:06:51Z</dcterms:modified>
</cp:coreProperties>
</file>