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2025/7/25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パステルフィルム付箋（大）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117×54×5mm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色シルク・フルカラーインクジェット印刷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7" y="2402226"/>
            <a:ext cx="308452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PET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PS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樹脂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パステルフィルム付箋（大）は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種類のサイズのピックアップ式プラケース入りフィルム付箋です。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プラケース入りなので持ち運びに大変便利！筆箱などに入れても付箋が折れないのが嬉しいポイント。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名入れをする範囲も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W70×H10mm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と広いので、訴求力ばっちり！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オープンキャンパスや学生向けのイベントなどで人気です。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郵送可能なサイズなので、資料請求時のプレゼントとしてもオススメです。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個別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袋入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付箋枚数 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大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)20×44mm/2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枚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小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)12×44mm/5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枚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17932</TotalTime>
  <Words>236</Words>
  <Application>Microsoft Macintosh PowerPoint</Application>
  <PresentationFormat>ユーザー設定</PresentationFormat>
  <Paragraphs>42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570</cp:revision>
  <cp:lastPrinted>2021-10-13T13:51:27Z</cp:lastPrinted>
  <dcterms:created xsi:type="dcterms:W3CDTF">2013-12-25T09:34:24Z</dcterms:created>
  <dcterms:modified xsi:type="dcterms:W3CDTF">2025-07-25T07:51:11Z</dcterms:modified>
</cp:coreProperties>
</file>