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2025/7/25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2025/7/25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2025/7/25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2025/7/25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2025/7/25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静電気ふせん</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80 x 80 x 3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色シルク・フルカラーインクジェット印刷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7" y="2402226"/>
            <a:ext cx="3084521"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ポリプロピレン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静電気ふせんは静電気の力でいろんなところに吸い付き、糊跡がつかない、どこでも貼れる不思議なふせんです。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両面使えてとても便利！糊跡をつけたくない物などに気軽にご使用いただけます。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裏面の白い方はホワイトボードの様に書いて消して、また書いてと簡単に消す事ができ、繰り返し使えるエコな静電気付箋です。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個別</a:t>
            </a:r>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パラパラとすると静電気が放出され吸着力が弱くなるので御注意ください。</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17933</TotalTime>
  <Words>223</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571</cp:revision>
  <cp:lastPrinted>2021-10-13T13:51:27Z</cp:lastPrinted>
  <dcterms:created xsi:type="dcterms:W3CDTF">2013-12-25T09:34:24Z</dcterms:created>
  <dcterms:modified xsi:type="dcterms:W3CDTF">2025-07-25T07:53:16Z</dcterms:modified>
</cp:coreProperties>
</file>