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2" autoAdjust="0"/>
    <p:restoredTop sz="86375" autoAdjust="0"/>
  </p:normalViewPr>
  <p:slideViewPr>
    <p:cSldViewPr snapToObjects="1">
      <p:cViewPr varScale="1">
        <p:scale>
          <a:sx n="132" d="100"/>
          <a:sy n="132" d="100"/>
        </p:scale>
        <p:origin x="192" y="2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和紙マスキングテープ　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H39×W39mm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mm×5m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オフセット印刷（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の繰り返し印刷）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国産和紙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オリジナルデザインで作成できる、和紙のマスキングテープです。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en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テープは品質を追求した国産の和紙を使用しており、ちぎった時の風合いや透け感など、さまざまな表情を愉しむことができます。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パッケージのデコレーションはもちろん、グッズやお店の販促用ノベルティなど、使い方は無限大です。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フィルム包装の有無を選ぶことができ、フィルム包装有りの場合は、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表裏のラベルにもオリジナルデザインを入れられます。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色味は出力によって多少の差異が生じます。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そのため、包装有り・無しどちらも本機校正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回分を含んだ価格となります。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0AAA4D30-06BF-96E1-9750-0745E9B3CA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96" y="830500"/>
            <a:ext cx="3175000" cy="3175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F4E5306-FA8D-FBA8-7E98-E55762B51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8510" y="3796840"/>
            <a:ext cx="1565158" cy="156515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E613AE7-7AB9-C3F0-B1BD-D082E6EDB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5957" y="3798838"/>
            <a:ext cx="1565158" cy="156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277</Words>
  <Application>Microsoft Macintosh PowerPoint</Application>
  <PresentationFormat>ユーザー設定</PresentationFormat>
  <Paragraphs>43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2024-09-17T07:09:01Z</dcterms:modified>
</cp:coreProperties>
</file>