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8" autoAdjust="0"/>
    <p:restoredTop sz="86375" autoAdjust="0"/>
  </p:normalViewPr>
  <p:slideViewPr>
    <p:cSldViewPr snapToObjects="1">
      <p:cViewPr varScale="1">
        <p:scale>
          <a:sx n="163" d="100"/>
          <a:sy n="163" d="100"/>
        </p:scale>
        <p:origin x="1368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お守り（中）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H65×W40mm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 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お守り（中）は、デジタル昇華プリント可能なオリジナルデザインのお守りです。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レピア織では表現できない、写真等のカラー表現が可能です。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一般の御守用途から、ブランド・キャラクターをデザインして販売商品・記念品・プレミアムノベルティーにまでご利用いただける、大人気の商品です。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◆パーツ：眼鏡ヒモ（赤・白・紫・橙）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6" name="図 25" descr="文字と絵が描かれた絵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66F5001-A865-D18B-EEE0-0187F5470B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66" t="24050" r="18226" b="21591"/>
          <a:stretch/>
        </p:blipFill>
        <p:spPr>
          <a:xfrm>
            <a:off x="557052" y="1137606"/>
            <a:ext cx="2541197" cy="2164849"/>
          </a:xfrm>
          <a:prstGeom prst="rect">
            <a:avLst/>
          </a:prstGeom>
        </p:spPr>
      </p:pic>
      <p:pic>
        <p:nvPicPr>
          <p:cNvPr id="24" name="図 23" descr="ゲームの画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77DB3AD-FD66-F316-6A77-6B81BE523F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9031" y="3115960"/>
            <a:ext cx="2079006" cy="207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17934</TotalTime>
  <Words>196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569</cp:revision>
  <cp:lastPrinted>2021-10-13T13:51:27Z</cp:lastPrinted>
  <dcterms:created xsi:type="dcterms:W3CDTF">2013-12-25T09:34:24Z</dcterms:created>
  <dcterms:modified xsi:type="dcterms:W3CDTF">2025-04-20T12:36:33Z</dcterms:modified>
</cp:coreProperties>
</file>