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1776"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2025/7/25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2025/7/25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2025/7/25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2025/7/25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2025/7/25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フォトフレームクロック</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約</a:t>
            </a:r>
            <a:r>
              <a:rPr lang="en-US" altLang="ja-JP" sz="1000" dirty="0">
                <a:solidFill>
                  <a:schemeClr val="tx1"/>
                </a:solidFill>
                <a:latin typeface="メイリオ" panose="020B0604030504040204" pitchFamily="50" charset="-128"/>
                <a:ea typeface="メイリオ" panose="020B0604030504040204" pitchFamily="50" charset="-128"/>
              </a:rPr>
              <a:t>190×185×20mm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色シルク・フルカラーインクジェット印刷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HIPS</a:t>
            </a:r>
            <a:r>
              <a:rPr lang="ja-JP" altLang="en-US" sz="1000">
                <a:solidFill>
                  <a:schemeClr val="tx1"/>
                </a:solidFill>
                <a:latin typeface="メイリオ" panose="020B0604030504040204" pitchFamily="50" charset="-128"/>
                <a:ea typeface="メイリオ" panose="020B0604030504040204" pitchFamily="50" charset="-128"/>
              </a:rPr>
              <a:t>他</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フォトフレームクロックはポストカードが入るサイズのフォトフレーム時計です。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創立記念品・周年記念品として又、卒業記念品として社名や校名を印刷し特別なノベルティとして人気です。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名入れサイズが広く、訴求高効果も抜群です！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ぜひともお気に入りの１枚を飾って机の上において欲しい一品です。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化粧箱入り </a:t>
            </a:r>
            <a:r>
              <a:rPr lang="en-US" altLang="ja-JP" sz="1000" dirty="0">
                <a:solidFill>
                  <a:schemeClr val="tx1"/>
                </a:solidFill>
                <a:latin typeface="メイリオ" panose="020B0604030504040204" pitchFamily="50" charset="-128"/>
                <a:ea typeface="メイリオ" panose="020B0604030504040204" pitchFamily="50" charset="-128"/>
              </a:rPr>
              <a:t>200×195×25mm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機能：時計・カレンダー・アラーム・温度計</a:t>
            </a:r>
            <a:r>
              <a:rPr lang="en-US" altLang="ja-JP" sz="1000" dirty="0">
                <a:solidFill>
                  <a:schemeClr val="tx1"/>
                </a:solidFill>
                <a:latin typeface="メイリオ" panose="020B0604030504040204" pitchFamily="50" charset="-128"/>
                <a:ea typeface="メイリオ" panose="020B0604030504040204" pitchFamily="50" charset="-128"/>
              </a:rPr>
              <a:t>&lt;</a:t>
            </a:r>
            <a:r>
              <a:rPr lang="en-US" altLang="ja-JP" sz="1000" dirty="0" err="1">
                <a:solidFill>
                  <a:schemeClr val="tx1"/>
                </a:solidFill>
                <a:latin typeface="メイリオ" panose="020B0604030504040204" pitchFamily="50" charset="-128"/>
                <a:ea typeface="メイリオ" panose="020B0604030504040204" pitchFamily="50" charset="-128"/>
              </a:rPr>
              <a:t>br</a:t>
            </a:r>
            <a:r>
              <a:rPr lang="en-US" altLang="ja-JP" sz="1000" dirty="0">
                <a:solidFill>
                  <a:schemeClr val="tx1"/>
                </a:solidFill>
                <a:latin typeface="メイリオ" panose="020B0604030504040204" pitchFamily="50" charset="-128"/>
                <a:ea typeface="メイリオ" panose="020B0604030504040204" pitchFamily="50" charset="-128"/>
              </a:rPr>
              <a:t>&gt;</a:t>
            </a:r>
          </a:p>
          <a:p>
            <a:r>
              <a:rPr lang="ja-JP" altLang="en-US" sz="1000">
                <a:solidFill>
                  <a:schemeClr val="tx1"/>
                </a:solidFill>
                <a:latin typeface="メイリオ" panose="020B0604030504040204" pitchFamily="50" charset="-128"/>
                <a:ea typeface="メイリオ" panose="020B0604030504040204" pitchFamily="50" charset="-128"/>
              </a:rPr>
              <a:t>台紙サイズ：</a:t>
            </a:r>
            <a:r>
              <a:rPr lang="en-US" altLang="ja-JP" sz="1000" dirty="0">
                <a:solidFill>
                  <a:schemeClr val="tx1"/>
                </a:solidFill>
                <a:latin typeface="メイリオ" panose="020B0604030504040204" pitchFamily="50" charset="-128"/>
                <a:ea typeface="メイリオ" panose="020B0604030504040204" pitchFamily="50" charset="-128"/>
              </a:rPr>
              <a:t>150×100mm&lt;</a:t>
            </a:r>
            <a:r>
              <a:rPr lang="en-US" altLang="ja-JP" sz="1000" dirty="0" err="1">
                <a:solidFill>
                  <a:schemeClr val="tx1"/>
                </a:solidFill>
                <a:latin typeface="メイリオ" panose="020B0604030504040204" pitchFamily="50" charset="-128"/>
                <a:ea typeface="メイリオ" panose="020B0604030504040204" pitchFamily="50" charset="-128"/>
              </a:rPr>
              <a:t>br</a:t>
            </a:r>
            <a:r>
              <a:rPr lang="en-US" altLang="ja-JP" sz="1000" dirty="0">
                <a:solidFill>
                  <a:schemeClr val="tx1"/>
                </a:solidFill>
                <a:latin typeface="メイリオ" panose="020B0604030504040204" pitchFamily="50" charset="-128"/>
                <a:ea typeface="メイリオ" panose="020B0604030504040204" pitchFamily="50" charset="-128"/>
              </a:rPr>
              <a:t>&gt;</a:t>
            </a: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単</a:t>
            </a:r>
            <a:r>
              <a:rPr lang="en-US" altLang="ja-JP" sz="1000" dirty="0">
                <a:solidFill>
                  <a:schemeClr val="tx1"/>
                </a:solidFill>
                <a:latin typeface="メイリオ" panose="020B0604030504040204" pitchFamily="50" charset="-128"/>
                <a:ea typeface="メイリオ" panose="020B0604030504040204" pitchFamily="50" charset="-128"/>
              </a:rPr>
              <a:t>4</a:t>
            </a:r>
            <a:r>
              <a:rPr lang="ja-JP" altLang="en-US" sz="1000">
                <a:solidFill>
                  <a:schemeClr val="tx1"/>
                </a:solidFill>
                <a:latin typeface="メイリオ" panose="020B0604030504040204" pitchFamily="50" charset="-128"/>
                <a:ea typeface="メイリオ" panose="020B0604030504040204" pitchFamily="50" charset="-128"/>
              </a:rPr>
              <a:t>電池</a:t>
            </a:r>
            <a:r>
              <a:rPr lang="en-US" altLang="ja-JP" sz="1000" dirty="0">
                <a:solidFill>
                  <a:schemeClr val="tx1"/>
                </a:solidFill>
                <a:latin typeface="メイリオ" panose="020B0604030504040204" pitchFamily="50" charset="-128"/>
                <a:ea typeface="メイリオ" panose="020B0604030504040204" pitchFamily="50" charset="-128"/>
              </a:rPr>
              <a:t>×2</a:t>
            </a:r>
            <a:r>
              <a:rPr lang="ja-JP" altLang="en-US" sz="1000">
                <a:solidFill>
                  <a:schemeClr val="tx1"/>
                </a:solidFill>
                <a:latin typeface="メイリオ" panose="020B0604030504040204" pitchFamily="50" charset="-128"/>
                <a:ea typeface="メイリオ" panose="020B0604030504040204" pitchFamily="50" charset="-128"/>
              </a:rPr>
              <a:t>本使用</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別売</a:t>
            </a:r>
            <a:r>
              <a:rPr lang="en-US" altLang="ja-JP"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220</Words>
  <Application>Microsoft Macintosh PowerPoint</Application>
  <PresentationFormat>ユーザー設定</PresentationFormat>
  <Paragraphs>41</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562</cp:revision>
  <cp:lastPrinted>2021-10-13T13:51:27Z</cp:lastPrinted>
  <dcterms:created xsi:type="dcterms:W3CDTF">2013-12-25T09:34:24Z</dcterms:created>
  <dcterms:modified xsi:type="dcterms:W3CDTF">2025-07-25T06:23:36Z</dcterms:modified>
</cp:coreProperties>
</file>