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04" d="100"/>
          <a:sy n="104" d="100"/>
        </p:scale>
        <p:origin x="2920" y="48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2025/7/25</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2025/7/25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2025/7/25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2025/7/25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2025/7/25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2025/7/25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2025/7/25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2025/7/25</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2025/7/25</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2025/7/25</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2025/7/25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2025/7/25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2025/7/25</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en-US" sz="1600" b="1">
                <a:solidFill>
                  <a:schemeClr val="tx1"/>
                </a:solidFill>
                <a:latin typeface="メイリオ" panose="020B0604030504040204" pitchFamily="50" charset="-128"/>
                <a:ea typeface="メイリオ" panose="020B0604030504040204" pitchFamily="50" charset="-128"/>
              </a:rPr>
              <a:t>メタルウェザーステーション</a:t>
            </a:r>
            <a:endParaRPr lang="en-US" altLang="ja-JP" sz="1600" b="1" dirty="0">
              <a:solidFill>
                <a:schemeClr val="tx1"/>
              </a:solidFill>
              <a:latin typeface="メイリオ" panose="020B0604030504040204" pitchFamily="50" charset="-128"/>
              <a:ea typeface="メイリオ" panose="020B0604030504040204" pitchFamily="50" charset="-128"/>
            </a:endParaRP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70 x 70 x 95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1</a:t>
            </a:r>
            <a:r>
              <a:rPr lang="ja-JP" altLang="en-US" sz="1000">
                <a:solidFill>
                  <a:schemeClr val="tx1"/>
                </a:solidFill>
                <a:latin typeface="メイリオ" panose="020B0604030504040204" pitchFamily="50" charset="-128"/>
                <a:ea typeface="メイリオ" panose="020B0604030504040204" pitchFamily="50" charset="-128"/>
              </a:rPr>
              <a:t>色パッド・フルカラーインクジェット印刷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MDF+PVC</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a:solidFill>
                  <a:schemeClr val="tx1"/>
                </a:solidFill>
                <a:latin typeface="メイリオ" panose="020B0604030504040204" pitchFamily="50" charset="-128"/>
                <a:ea typeface="メイリオ" panose="020B0604030504040204" pitchFamily="50" charset="-128"/>
              </a:rPr>
              <a:t>ウッド調ペンスタンドクロックはペン立てと時計が一体になったおしゃれなインテリア時計です！</a:t>
            </a:r>
            <a:endParaRPr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机上もスッキリ整理！</a:t>
            </a:r>
            <a:endParaRPr lang="en-US" altLang="ja-JP" sz="1000" dirty="0">
              <a:solidFill>
                <a:schemeClr val="tx1"/>
              </a:solidFill>
              <a:latin typeface="メイリオ" panose="020B0604030504040204" pitchFamily="50" charset="-128"/>
              <a:ea typeface="メイリオ" panose="020B0604030504040204" pitchFamily="50" charset="-128"/>
            </a:endParaRPr>
          </a:p>
          <a:p>
            <a:r>
              <a:rPr lang="en-US" altLang="ja-JP" sz="1000" dirty="0">
                <a:solidFill>
                  <a:schemeClr val="tx1"/>
                </a:solidFill>
                <a:latin typeface="メイリオ" panose="020B0604030504040204" pitchFamily="50" charset="-128"/>
                <a:ea typeface="メイリオ" panose="020B0604030504040204" pitchFamily="50" charset="-128"/>
              </a:rPr>
              <a:t>MDF</a:t>
            </a:r>
            <a:r>
              <a:rPr lang="ja-JP" altLang="en-US" sz="1000">
                <a:solidFill>
                  <a:schemeClr val="tx1"/>
                </a:solidFill>
                <a:latin typeface="メイリオ" panose="020B0604030504040204" pitchFamily="50" charset="-128"/>
                <a:ea typeface="メイリオ" panose="020B0604030504040204" pitchFamily="50" charset="-128"/>
              </a:rPr>
              <a:t>は間伐材や端材のチップを原材料にしたサステナブルなエコ素材です。</a:t>
            </a:r>
            <a:endParaRPr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正面に大きく表示される画面には、時計・温度・カレンダー・アラーム・タイマー・ペンスタンドと機能満載の</a:t>
            </a:r>
            <a:r>
              <a:rPr lang="en-US" altLang="ja-JP" sz="1000" dirty="0">
                <a:solidFill>
                  <a:schemeClr val="tx1"/>
                </a:solidFill>
                <a:latin typeface="メイリオ" panose="020B0604030504040204" pitchFamily="50" charset="-128"/>
                <a:ea typeface="メイリオ" panose="020B0604030504040204" pitchFamily="50" charset="-128"/>
              </a:rPr>
              <a:t>SDGs</a:t>
            </a:r>
            <a:r>
              <a:rPr lang="ja-JP" altLang="en-US" sz="1000">
                <a:solidFill>
                  <a:schemeClr val="tx1"/>
                </a:solidFill>
                <a:latin typeface="メイリオ" panose="020B0604030504040204" pitchFamily="50" charset="-128"/>
                <a:ea typeface="メイリオ" panose="020B0604030504040204" pitchFamily="50" charset="-128"/>
              </a:rPr>
              <a:t>なおしゃれアイテムです。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化粧箱　</a:t>
            </a:r>
            <a:r>
              <a:rPr lang="en-US" altLang="ja-JP" sz="1000" dirty="0">
                <a:solidFill>
                  <a:schemeClr val="tx1"/>
                </a:solidFill>
                <a:latin typeface="メイリオ" panose="020B0604030504040204" pitchFamily="50" charset="-128"/>
                <a:ea typeface="メイリオ" panose="020B0604030504040204" pitchFamily="50" charset="-128"/>
              </a:rPr>
              <a:t>80 x 80 x 102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オリジナル</a:t>
            </a:r>
            <a:r>
              <a:rPr lang="ja-JP" altLang="en-US" sz="1000" dirty="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フルカラー</a:t>
            </a:r>
            <a:r>
              <a:rPr kumimoji="1" lang="ja-JP" altLang="en-US" sz="1000" dirty="0">
                <a:solidFill>
                  <a:schemeClr val="tx1"/>
                </a:solidFill>
                <a:latin typeface="メイリオ" panose="020B0604030504040204" pitchFamily="50" charset="-128"/>
                <a:ea typeface="メイリオ" panose="020B0604030504040204" pitchFamily="50" charset="-128"/>
              </a:rPr>
              <a:t>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a:solidFill>
                  <a:schemeClr val="tx1"/>
                </a:solidFill>
                <a:latin typeface="メイリオ" panose="020B0604030504040204" pitchFamily="50" charset="-128"/>
                <a:ea typeface="メイリオ" panose="020B0604030504040204" pitchFamily="50" charset="-128"/>
              </a:rPr>
              <a:t>備考：取扱説明書付・ボタン電池</a:t>
            </a:r>
            <a:r>
              <a:rPr lang="en-US" altLang="ja-JP" sz="1000" dirty="0">
                <a:solidFill>
                  <a:schemeClr val="tx1"/>
                </a:solidFill>
                <a:latin typeface="メイリオ" panose="020B0604030504040204" pitchFamily="50" charset="-128"/>
                <a:ea typeface="メイリオ" panose="020B0604030504040204" pitchFamily="50" charset="-128"/>
              </a:rPr>
              <a:t>LR1130</a:t>
            </a:r>
            <a:r>
              <a:rPr lang="ja-JP" altLang="en-US" sz="1000">
                <a:solidFill>
                  <a:schemeClr val="tx1"/>
                </a:solidFill>
                <a:latin typeface="メイリオ" panose="020B0604030504040204" pitchFamily="50" charset="-128"/>
                <a:ea typeface="メイリオ" panose="020B0604030504040204" pitchFamily="50" charset="-128"/>
              </a:rPr>
              <a:t>ｘ</a:t>
            </a:r>
            <a:r>
              <a:rPr lang="en-US" altLang="ja-JP" sz="1000" dirty="0">
                <a:solidFill>
                  <a:schemeClr val="tx1"/>
                </a:solidFill>
                <a:latin typeface="メイリオ" panose="020B0604030504040204" pitchFamily="50" charset="-128"/>
                <a:ea typeface="メイリオ" panose="020B0604030504040204" pitchFamily="50" charset="-128"/>
              </a:rPr>
              <a:t>2</a:t>
            </a:r>
            <a:r>
              <a:rPr lang="ja-JP" altLang="en-US" sz="1000">
                <a:solidFill>
                  <a:schemeClr val="tx1"/>
                </a:solidFill>
                <a:latin typeface="メイリオ" panose="020B0604030504040204" pitchFamily="50" charset="-128"/>
                <a:ea typeface="メイリオ" panose="020B0604030504040204" pitchFamily="50" charset="-128"/>
              </a:rPr>
              <a:t>個（内蔵）</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17924</TotalTime>
  <Words>218</Words>
  <Application>Microsoft Macintosh PowerPoint</Application>
  <PresentationFormat>ユーザー設定</PresentationFormat>
  <Paragraphs>39</Paragraphs>
  <Slides>1</Slides>
  <Notes>1</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1</vt:i4>
      </vt:variant>
    </vt:vector>
  </HeadingPairs>
  <TitlesOfParts>
    <vt:vector size="5" baseType="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564</cp:revision>
  <cp:lastPrinted>2021-10-13T13:51:27Z</cp:lastPrinted>
  <dcterms:created xsi:type="dcterms:W3CDTF">2013-12-25T09:34:24Z</dcterms:created>
  <dcterms:modified xsi:type="dcterms:W3CDTF">2025-07-25T06:55:08Z</dcterms:modified>
</cp:coreProperties>
</file>