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ペーパークラフト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クリスマスツリー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)(2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組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H180×W180mm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枚の紙から作るクリスマスツリーになるペーパークラフトです。クリスマスの販促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DM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の封入物に最適です。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用紙はエルカード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180kg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、両面カラー印刷となります。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166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558</cp:revision>
  <cp:lastPrinted>2021-10-13T13:51:27Z</cp:lastPrinted>
  <dcterms:created xsi:type="dcterms:W3CDTF">2013-12-25T09:34:24Z</dcterms:created>
  <dcterms:modified xsi:type="dcterms:W3CDTF">2024-07-03T03:02:57Z</dcterms:modified>
</cp:coreProperties>
</file>