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ケーキ型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H216×W260mm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ケーキ型になるペーパークラフトです。誕生日のノベルティとしても使用できます。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225kg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、片面カラー印刷となります。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2024-07-03T03:08:18Z</dcterms:modified>
</cp:coreProperties>
</file>