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587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H150×W187mm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猫型になるペーパークラフトです。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、片面カラー印刷となります。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2024-07-03T03:20:13Z</dcterms:modified>
</cp:coreProperties>
</file>