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2129" y="98424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メリーゴーランド型）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メリーゴーランド型になるペーパークラフトです。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、片面カラー印刷となります。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2024-07-03T03:21:55Z</dcterms:modified>
</cp:coreProperties>
</file>