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無地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H216×W260mm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印刷なし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ケーキ型になるペーパークラフトです。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（無地）は印刷されておらず、自由に絵を描く事ができます。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2024-07-03T03:16:56Z</dcterms:modified>
</cp:coreProperties>
</file>