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ペーパークラフト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ケーキ型）塗り絵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ver.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ショートケーキ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H216×W260mm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ホワイトピーチケント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ケーキ型になるペーパークラフトです。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塗り絵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ver.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（ショートケーキ）は予め基本絵柄が印刷されており、その他の部分に自由に絵を描く事ができます。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知育教材やキッズワーク、おうち時間で遊べるノベルティとしてご利用ください！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既製デザイン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175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2024-07-03T03:10:09Z</dcterms:modified>
</cp:coreProperties>
</file>