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ペーパークラフト写真立て（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判サイズ用）塗り絵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母の日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H150×W187mm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写真立てになるペーパークラフトです。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（母の日）は予め基本絵柄が印刷されており、その他の部分に自由に絵を描く事ができます。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2024-07-03T03:14:33Z</dcterms:modified>
</cp:coreProperties>
</file>