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パズルフレーム（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51367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51351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41.5cm x 29.5cm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198793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198777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木製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4277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4261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パズルと一緒に発送となります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538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パズル（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サイズ）用のパネルフレームです。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●素材：木製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●外寸サイズ：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41.5cm x 29.5cm</a:t>
            </a:r>
            <a:br>
              <a:rPr lang="en-US" altLang="ja-JP" sz="1000" dirty="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●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対応するパズルの大きさ：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38cm x 26cm</a:t>
            </a:r>
            <a:br>
              <a:rPr lang="en-US" altLang="ja-JP" sz="1000" dirty="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●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カラー：ホワイト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ナチュラル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ライトブラウンの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色からお選びください。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ご注意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●完成したパズルをパネルにセットすると、パズルの周囲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センチほどがフレームに隠れます。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69777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69761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パズルと一緒にご注文ください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197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2024-07-01T06:28:07Z</dcterms:modified>
</cp:coreProperties>
</file>