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ダンボールパズル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W105×H105(mm)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厚さ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3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(mm)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個で約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週間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オリジナルデザインで作れる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ピースのダンボール製パズルです。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軽量で扱いやすいダンボール素材を使用しており、環境配慮型ノベルティとして企業やイベントのエコ訴求・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SDGs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対策にもつながります。展示会やキャンペーン、イベント向けの販促用ノベルティとしておすすめです。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84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82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17984</TotalTime>
  <Words>180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2026-02-10T05:48:26Z</dcterms:modified>
</cp:coreProperties>
</file>