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indent="0"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8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</a:t>
            </a:r>
            <a:r>
              <a:rPr lang="ja-JP" altLang="en-US" sz="18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スライド</a:t>
            </a:r>
            <a:r>
              <a:rPr lang="ja-JP" altLang="ja-JP" sz="18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パズル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縦</a:t>
            </a:r>
            <a:r>
              <a:rPr lang="en-US" altLang="ja-JP" sz="1000" dirty="0">
                <a:solidFill>
                  <a:schemeClr val="tx1"/>
                </a:solidFill>
              </a:rPr>
              <a:t>105mm×</a:t>
            </a:r>
            <a:r>
              <a:rPr lang="ja-JP" altLang="en-US" sz="1000">
                <a:solidFill>
                  <a:schemeClr val="tx1"/>
                </a:solidFill>
              </a:rPr>
              <a:t>横</a:t>
            </a:r>
            <a:r>
              <a:rPr lang="en-US" altLang="ja-JP" sz="1000" dirty="0">
                <a:solidFill>
                  <a:schemeClr val="tx1"/>
                </a:solidFill>
              </a:rPr>
              <a:t>105mm×</a:t>
            </a:r>
            <a:r>
              <a:rPr lang="ja-JP" altLang="en-US" sz="1000">
                <a:solidFill>
                  <a:schemeClr val="tx1"/>
                </a:solidFill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</a:rPr>
              <a:t>12</a:t>
            </a:r>
            <a:r>
              <a:rPr lang="ja-JP" altLang="en-US" sz="1000">
                <a:solidFill>
                  <a:schemeClr val="tx1"/>
                </a:solidFill>
              </a:rPr>
              <a:t>ｍｍ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UVインクジェット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国産ヒノキ（間伐材）、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MDF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ヒノキのスライドパズルは国産ヒノキの間伐材を使用した、天然木の温もりを感じられる木製スライドパズルです。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ピースをスライドさせながら絵柄を完成させる遊びを通して、お子様の思考力や集中力、空間認識力を育む知育玩具としてお楽しみいただけます。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軽くて扱いやすい国産ヒノキを使用しており、天然木ならではの美しい木目ややさしい手触り、ほのかなヒノキの香りも魅力です。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使い込むほどに風合いが増し、長く愛着を持ってお使いいただけます。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企業ロゴやオリジナルデザインの名入れにも対応しており、展示会の販促品や記念品、保育園・幼稚園・教育機関向けの教材、SDGsイベントやワークショップなど幅広い用途におすすめです。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国産ヒノキを活用した環境配慮型の木製ノベルティとして、企業のブランド価値向上にも貢献します。</a:t>
            </a:r>
            <a:endParaRPr lang="ja-JP" altLang="en-US" sz="9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567</cp:revision>
  <cp:lastPrinted>2021-10-13T13:51:27Z</cp:lastPrinted>
  <dcterms:created xsi:type="dcterms:W3CDTF">2013-12-25T09:34:24Z</dcterms:created>
  <dcterms:modified xsi:type="dcterms:W3CDTF">2026-07-29T09:01:38Z</dcterms:modified>
</cp:coreProperties>
</file>