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 レギュラーサイズ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(8W)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H73×W104mm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オンデマンド・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ポケットティッシュはコストパフォーマンスの高い広告宣伝ツールとして全国で配られています。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ティッシュと一緒に封入するラベルに片面カラーで印刷が出来ます。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8W = 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枚重ねのティッシュが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組入。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2024-07-01T08:26:35Z</dcterms:modified>
</cp:coreProperties>
</file>