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 レギュラーサイズ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(10W)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巻きラベル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H165×W104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オンデマンド・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ポケットティッシュはコストパフォーマンスの高い広告宣伝ツールとして全国で配られています。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ティッシュを巻くラベルに片面カラー印刷が出来、通常ラベルの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倍の情報量になります。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10W = 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枚重ねのティッシュが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組入。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17911</TotalTime>
  <Words>180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2024-07-01T08:29:00Z</dcterms:modified>
</cp:coreProperties>
</file>