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スクエアサイズ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(8W)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H98×W104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ティッシュと一緒に封入するラベルに片面カラーで印刷が出来ます。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2024-07-01T08:30:06Z</dcterms:modified>
</cp:coreProperties>
</file>