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2024/7/1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2024/7/1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2024/7/1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2024/7/1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2024/7/1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2024/7/1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2024/7/1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2024/7/1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2024/7/1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2024/7/1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2024/7/1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2024/7/1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2024/7/1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04657"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冷感</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COOL</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ウェット</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(10</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枚</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H70×W135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オフセット</a:t>
            </a:r>
            <a:r>
              <a:rPr kumimoji="1" lang="ja-JP" altLang="en-US" sz="1000" dirty="0">
                <a:solidFill>
                  <a:schemeClr val="tx1"/>
                </a:solidFill>
                <a:latin typeface="メイリオ" panose="020B0604030504040204" pitchFamily="50" charset="-128"/>
                <a:ea typeface="メイリオ" panose="020B0604030504040204" pitchFamily="50" charset="-128"/>
              </a:rPr>
              <a:t>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ユポ</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80+CPP40</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ウェットティッシュは実用性の高いノベルティで無料配布の中では受け取ってもらいやすいアイテムです。開封ラベル部分に印刷が入れられます。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印刷は凸版方式となり単色ベタ印刷となります。ウェットティッシュは</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枚入となります。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フラップ全面印刷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a:t>
            </a:r>
            <a:r>
              <a:rPr kumimoji="1" lang="ja-JP" altLang="en-US" sz="1000">
                <a:solidFill>
                  <a:schemeClr val="tx1"/>
                </a:solidFill>
                <a:latin typeface="メイリオ" panose="020B0604030504040204" pitchFamily="50" charset="-128"/>
                <a:ea typeface="メイリオ" panose="020B0604030504040204" pitchFamily="50" charset="-128"/>
              </a:rPr>
              <a:t>フルカラー印刷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消費期限は設けておりませんが、保管状態により品質具合が変化いたしますので、お早めにお使いください。直射日光、高温多湿を避けて保管ください。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17913</TotalTime>
  <Words>210</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569</cp:revision>
  <cp:lastPrinted>2021-10-13T13:51:27Z</cp:lastPrinted>
  <dcterms:created xsi:type="dcterms:W3CDTF">2013-12-25T09:34:24Z</dcterms:created>
  <dcterms:modified xsi:type="dcterms:W3CDTF">2024-07-01T08:59:34Z</dcterms:modified>
</cp:coreProperties>
</file>