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ウェットティッシュハンディ アルコールタイプ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(10</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枚）</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H65×W140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dirty="0">
                <a:solidFill>
                  <a:schemeClr val="tx1"/>
                </a:solidFill>
                <a:latin typeface="メイリオ" panose="020B0604030504040204" pitchFamily="50" charset="-128"/>
                <a:ea typeface="メイリオ" panose="020B0604030504040204" pitchFamily="50" charset="-128"/>
              </a:rPr>
              <a:t>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ユポ</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80+CPP40</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低価格で作成できるアルコールタイプのウェットティッシュです！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ウェットティッシュは外出時には欠かせないアイテムで、ノベルティで無料配布の中では受け取ってもらいやすいアイテムです。開封ラベル部分（フラップ）にフルカラーで印刷が入れられます。ウェットティッシュ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枚入となります。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フラップ全面印刷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a:t>
            </a:r>
            <a:r>
              <a:rPr kumimoji="1" lang="ja-JP" altLang="en-US" sz="1000">
                <a:solidFill>
                  <a:schemeClr val="tx1"/>
                </a:solidFill>
                <a:latin typeface="メイリオ" panose="020B0604030504040204" pitchFamily="50" charset="-128"/>
                <a:ea typeface="メイリオ" panose="020B0604030504040204" pitchFamily="50" charset="-128"/>
              </a:rPr>
              <a:t>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消費期限は設けておりませんが、保管状態により品質具合が変化いたしますので、お早めにお使いください。直射日光、高温多湿を避けて保管ください。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216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2024-07-01T08:36:51Z</dcterms:modified>
</cp:coreProperties>
</file>