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8" autoAdjust="0"/>
    <p:restoredTop sz="86375" autoAdjust="0"/>
  </p:normalViewPr>
  <p:slideViewPr>
    <p:cSldViewPr snapToObjects="1">
      <p:cViewPr varScale="1">
        <p:scale>
          <a:sx n="163" d="100"/>
          <a:sy n="163" d="100"/>
        </p:scale>
        <p:origin x="1368" y="4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フライトタグ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H140×W30mm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両面昇華転写 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ポリエステルツイル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フライトタグは、布タイプのタグ型キーホルダーです。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ロゴや社名・イベント名などを入れて、ノベルティやオリジナルグッズとして活用するなど、アイデア次第で様々な使い方ができるアイテムです。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おしゃれなキーホルダーとして、トラベルバッグにつけるタグとして。昇華転写なので、写真やグラデーションの印刷の可能です。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周囲メロー＋ハトメ加工で耐久性もあります。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kumimoji="1"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◆パーツ：ハトメ＋</a:t>
            </a:r>
            <a:r>
              <a:rPr lang="en-US" altLang="ja-JP" sz="1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重リング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5" name="図 14" descr="文字の書かれた板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E8C778F-172A-A363-BB08-647AEBF9A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605" y="829189"/>
            <a:ext cx="3855751" cy="385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199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2025-04-20T12:29:41Z</dcterms:modified>
</cp:coreProperties>
</file>