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ラバーストラップ（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層）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100x100mm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100x100mm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286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285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ATBC-PVC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835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8336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大きいサイズのラバーストラップです。ノベルティや物販用に最適です。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細かいデザインも表現可能！色差しは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色まで同価格です。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お客様の入稿データを元に弊社で型割データを作成いたします。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キーホルダー部分は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重リングとナスカンからお選びいただけます。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3852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3836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層成型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182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2024-07-03T05:41:34Z</dcterms:modified>
</cp:coreProperties>
</file>