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2024/7/2</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2024/7/2</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2024/7/2</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2024/7/2</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2024/7/2</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名入れ</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ボックスティッシュ</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コンパクト</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)50W</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H120×W120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活版印刷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既製品</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通常、校了後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営業日前後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天面に名入れができるボックスティッシュです。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50W(50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入りのコンパクトサイズです。誰もが使うボックスティッシュは実用的で喜ばれるノベルティです。常に顧客の目に付くところに、あなたの会社名・アピールポイント・連絡先を置いておくことができるため、中身が無くなるまで販促効果が持続します。</a:t>
            </a:r>
            <a:endParaRPr lang="en-US" altLang="ja-JP" sz="1000" b="0" i="0">
              <a:solidFill>
                <a:srgbClr val="333333"/>
              </a:solidFill>
              <a:effectLst/>
              <a:highlight>
                <a:srgbClr val="FFFFFF"/>
              </a:highlight>
              <a:latin typeface="Meiryo" panose="020B0604030504040204" pitchFamily="34" charset="-128"/>
              <a:ea typeface="Meiryo" panose="020B0604030504040204" pitchFamily="34" charset="-128"/>
            </a:endParaRPr>
          </a:p>
          <a:p>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印刷色</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黒・紺・赤・緑の中から</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色選択</a:t>
            </a:r>
            <a:endParaRPr lang="en-US" altLang="ja-JP" sz="1000" dirty="0">
              <a:solidFill>
                <a:srgbClr val="333333"/>
              </a:solidFill>
              <a:highlight>
                <a:srgbClr val="FFFFFF"/>
              </a:highlight>
              <a:latin typeface="Meiryo" panose="020B0604030504040204" pitchFamily="34" charset="-128"/>
              <a:ea typeface="Meiryo" panose="020B0604030504040204" pitchFamily="34" charset="-128"/>
            </a:endParaRPr>
          </a:p>
          <a:p>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個バラ</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箱</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名入れ印刷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活版印刷のため、複雑な校正内容はお控えください。文字間が広めのフォントを推奨しています。またベタ部分にはムラやかすれが生じやすいため、ベタを含むデザインはおすすめしておりません。</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17916</TotalTime>
  <Words>261</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571</cp:revision>
  <cp:lastPrinted>2021-10-13T13:51:27Z</cp:lastPrinted>
  <dcterms:created xsi:type="dcterms:W3CDTF">2013-12-25T09:34:24Z</dcterms:created>
  <dcterms:modified xsi:type="dcterms:W3CDTF">2024-07-02T03:26:32Z</dcterms:modified>
</cp:coreProperties>
</file>