
<file path=[Content_Types].xml><?xml version="1.0" encoding="utf-8"?>
<Types xmlns="http://schemas.openxmlformats.org/package/2006/content-types">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5266" autoAdjust="0"/>
    <p:restoredTop sz="86375" autoAdjust="0"/>
  </p:normalViewPr>
  <p:slideViewPr>
    <p:cSldViewPr snapToObjects="1">
      <p:cViewPr varScale="1">
        <p:scale>
          <a:sx n="116" d="100"/>
          <a:sy n="116" d="100"/>
        </p:scale>
        <p:origin x="2496"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2024/7/2</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2024/7/2</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2024/7/2</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2024/7/2</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2024/7/2</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2024/7/2</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2024/7/2</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2024/7/2</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2024/7/2</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2024/7/2</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2024/7/2</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2024/7/2</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2024/7/2</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7" y="153867"/>
            <a:ext cx="5904657"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en-US" altLang="ja-JP" sz="1600" b="1" i="0" dirty="0">
                <a:solidFill>
                  <a:srgbClr val="333333"/>
                </a:solidFill>
                <a:effectLst/>
                <a:highlight>
                  <a:srgbClr val="FFFFFF"/>
                </a:highlight>
                <a:latin typeface="Meiryo" panose="020B0604030504040204" pitchFamily="34" charset="-128"/>
                <a:ea typeface="Meiryo" panose="020B0604030504040204" pitchFamily="34" charset="-128"/>
              </a:rPr>
              <a:t>[</a:t>
            </a:r>
            <a:r>
              <a:rPr lang="ja-JP" altLang="en-US" sz="1600" b="1" i="0">
                <a:solidFill>
                  <a:srgbClr val="333333"/>
                </a:solidFill>
                <a:effectLst/>
                <a:highlight>
                  <a:srgbClr val="FFFFFF"/>
                </a:highlight>
                <a:latin typeface="Meiryo" panose="020B0604030504040204" pitchFamily="34" charset="-128"/>
                <a:ea typeface="Meiryo" panose="020B0604030504040204" pitchFamily="34" charset="-128"/>
              </a:rPr>
              <a:t>名入れ</a:t>
            </a:r>
            <a:r>
              <a:rPr lang="en-US" altLang="ja-JP" sz="1600" b="1" i="0" dirty="0">
                <a:solidFill>
                  <a:srgbClr val="333333"/>
                </a:solidFill>
                <a:effectLst/>
                <a:highlight>
                  <a:srgbClr val="FFFFFF"/>
                </a:highlight>
                <a:latin typeface="Meiryo" panose="020B0604030504040204" pitchFamily="34" charset="-128"/>
                <a:ea typeface="Meiryo" panose="020B0604030504040204" pitchFamily="34" charset="-128"/>
              </a:rPr>
              <a:t>]</a:t>
            </a:r>
            <a:r>
              <a:rPr lang="ja-JP" altLang="en-US" sz="1600" b="1" i="0">
                <a:solidFill>
                  <a:srgbClr val="333333"/>
                </a:solidFill>
                <a:effectLst/>
                <a:highlight>
                  <a:srgbClr val="FFFFFF"/>
                </a:highlight>
                <a:latin typeface="Meiryo" panose="020B0604030504040204" pitchFamily="34" charset="-128"/>
                <a:ea typeface="Meiryo" panose="020B0604030504040204" pitchFamily="34" charset="-128"/>
              </a:rPr>
              <a:t>ボックスティッシュ</a:t>
            </a:r>
            <a:r>
              <a:rPr lang="en-US" altLang="ja-JP" sz="1600" b="1" i="0" dirty="0">
                <a:solidFill>
                  <a:srgbClr val="333333"/>
                </a:solidFill>
                <a:effectLst/>
                <a:highlight>
                  <a:srgbClr val="FFFFFF"/>
                </a:highlight>
                <a:latin typeface="Meiryo" panose="020B0604030504040204" pitchFamily="34" charset="-128"/>
                <a:ea typeface="Meiryo" panose="020B0604030504040204" pitchFamily="34" charset="-128"/>
              </a:rPr>
              <a:t>150W 3</a:t>
            </a:r>
            <a:r>
              <a:rPr lang="ja-JP" altLang="en-US" sz="1600" b="1" i="0">
                <a:solidFill>
                  <a:srgbClr val="333333"/>
                </a:solidFill>
                <a:effectLst/>
                <a:highlight>
                  <a:srgbClr val="FFFFFF"/>
                </a:highlight>
                <a:latin typeface="Meiryo" panose="020B0604030504040204" pitchFamily="34" charset="-128"/>
                <a:ea typeface="Meiryo" panose="020B0604030504040204" pitchFamily="34" charset="-128"/>
              </a:rPr>
              <a:t>個パック</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H115×W220 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活版印刷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既製品</a:t>
            </a:r>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通常、校了後</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15</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20</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営業日前後</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天面に名入れができるボックスティッシュです。</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150W(150</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組</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入りです。誰もが使うボックスティッシュは実用的で喜ばれるノベルティです。常に顧客の目に付くところに、あなたの会社名・アピールポイント・連絡先を置いておくことができるため、中身が無くなるまで販促効果が持続します。</a:t>
            </a:r>
            <a:endPar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endParaRPr>
          </a:p>
          <a:p>
            <a:endParaRPr lang="en-US" altLang="ja-JP" sz="1000" dirty="0">
              <a:solidFill>
                <a:srgbClr val="333333"/>
              </a:solidFill>
              <a:highlight>
                <a:srgbClr val="FFFFFF"/>
              </a:highlight>
              <a:latin typeface="Meiryo" panose="020B0604030504040204" pitchFamily="34" charset="-128"/>
              <a:ea typeface="Meiryo" panose="020B0604030504040204" pitchFamily="34" charset="-128"/>
            </a:endParaRPr>
          </a:p>
          <a:p>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印刷色</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黒・紺・赤・緑の中から</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1</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色選択</a:t>
            </a:r>
            <a:br>
              <a:rPr lang="ja-JP" altLang="en-US" sz="1000"/>
            </a:b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ボックス色</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水色、ピンク、黄緑、オレンジの</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4</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色がアソートされて</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3</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個パック</a:t>
            </a:r>
            <a:br>
              <a:rPr lang="ja-JP" altLang="en-US" sz="1000"/>
            </a:b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20</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セット</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/1</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箱</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名入れ印刷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活版印刷のため、複雑な校正内容はお控えください。文字間が広めのフォントを推奨しています。またベタ部分にはムラやかすれが生じやすいため、ベタを含むデザインはおすすめしておりません。</a:t>
            </a:r>
            <a:endPar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endParaRPr>
          </a:p>
          <a:p>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ビニールにてパック包装します。手提げは付いておりません。</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17917</TotalTime>
  <Words>291</Words>
  <Application>Microsoft Macintosh PowerPoint</Application>
  <PresentationFormat>ユーザー設定</PresentationFormat>
  <Paragraphs>38</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572</cp:revision>
  <cp:lastPrinted>2021-10-13T13:51:27Z</cp:lastPrinted>
  <dcterms:created xsi:type="dcterms:W3CDTF">2013-12-25T09:34:24Z</dcterms:created>
  <dcterms:modified xsi:type="dcterms:W3CDTF">2024-07-02T03:29:37Z</dcterms:modified>
</cp:coreProperties>
</file>