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2440"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名入れ</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ボックスティッシュ</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ミニ</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)20W 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個パック</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H55×W110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活版印刷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既製品</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天面に名入れができるボックスティッシュです。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20W(20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入りのミニサイズが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パックになっていま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黒・紺・赤・緑の中から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色選択</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ボックス色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緑、黄、水色、ピンク、青の</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色がアソートされて</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個パック</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セット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名入れ印刷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活版印刷のため、複雑な校正内容はお控えください。文字間が広めのフォントを推奨しています。またベタ部分にはムラやかすれが生じやすいため、ベタを含むデザインはおすすめしておりません。</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ビニールにてパック包装します。手提げは付いておりません。</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304</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2024-07-02T03:32:06Z</dcterms:modified>
</cp:coreProperties>
</file>