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2440"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 ボックスティッシュ</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ミニ</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110x55x36mm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20W(20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のミニサイズのボックスティッシュで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個バラ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箱</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こちらは色校正</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回分の費用を含んだ価格となっております。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202</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575</cp:revision>
  <cp:lastPrinted>2021-10-13T13:51:27Z</cp:lastPrinted>
  <dcterms:created xsi:type="dcterms:W3CDTF">2013-12-25T09:34:24Z</dcterms:created>
  <dcterms:modified xsi:type="dcterms:W3CDTF">2024-07-02T03:36:26Z</dcterms:modified>
</cp:coreProperties>
</file>