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40871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en-US" altLang="ja-JP" sz="1600" b="1" dirty="0">
                <a:solidFill>
                  <a:schemeClr val="tx1"/>
                </a:solidFill>
              </a:rPr>
              <a:t>【</a:t>
            </a:r>
            <a:r>
              <a:rPr lang="ja-JP" altLang="en-US" sz="1600" b="1">
                <a:solidFill>
                  <a:schemeClr val="tx1"/>
                </a:solidFill>
              </a:rPr>
              <a:t>ゼブラ</a:t>
            </a:r>
            <a:r>
              <a:rPr lang="en-US" altLang="ja-JP" sz="1600" b="1" dirty="0">
                <a:solidFill>
                  <a:schemeClr val="tx1"/>
                </a:solidFill>
              </a:rPr>
              <a:t>】</a:t>
            </a:r>
            <a:r>
              <a:rPr lang="ja-JP" altLang="en-US" sz="1600" b="1">
                <a:solidFill>
                  <a:schemeClr val="tx1"/>
                </a:solidFill>
              </a:rPr>
              <a:t>サラサクリップ </a:t>
            </a:r>
            <a:r>
              <a:rPr lang="en-US" altLang="ja-JP" sz="1600" b="1" dirty="0">
                <a:solidFill>
                  <a:schemeClr val="tx1"/>
                </a:solidFill>
              </a:rPr>
              <a:t>0.5mm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φ11×1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41mm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インクジェット・パット印刷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樹脂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ゼブラ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サラサクリップ 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0.5mm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に小ロット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50 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個から名入れが可能！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サラサは、ジェルインクの特性を活かした鮮やかな発色と、さらさらとした書き心地が特長のボールペンシリーズです。耐水性に優れた水性顔料だから、濃くてにじまず、鮮やかな発色と豊富な色が楽しめます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個包装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179</Words>
  <Application>Microsoft Macintosh PowerPoint</Application>
  <PresentationFormat>ユーザー設定</PresentationFormat>
  <Paragraphs>32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562</cp:revision>
  <cp:lastPrinted>2021-10-13T13:51:27Z</cp:lastPrinted>
  <dcterms:created xsi:type="dcterms:W3CDTF">2013-12-25T09:34:24Z</dcterms:created>
  <dcterms:modified xsi:type="dcterms:W3CDTF">2025-06-13T03:59:55Z</dcterms:modified>
</cp:coreProperties>
</file>