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スラリ 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スラリ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50 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ゼブラの人気シリーズ「スラリ」はコスパに優れた「なめらかな書き心地」のボールペンです。エマルジョンインクは耐水性・耐光性に優れているため、公式文書にも使用可能！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172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2025-06-13T04:05:20Z</dcterms:modified>
</cp:coreProperties>
</file>